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8" r:id="rId2"/>
    <p:sldId id="263" r:id="rId3"/>
    <p:sldId id="307" r:id="rId4"/>
    <p:sldId id="269" r:id="rId5"/>
    <p:sldId id="270" r:id="rId6"/>
    <p:sldId id="271" r:id="rId7"/>
    <p:sldId id="302" r:id="rId8"/>
    <p:sldId id="303" r:id="rId9"/>
    <p:sldId id="264" r:id="rId10"/>
    <p:sldId id="265" r:id="rId11"/>
    <p:sldId id="266" r:id="rId12"/>
    <p:sldId id="267" r:id="rId13"/>
    <p:sldId id="268" r:id="rId14"/>
    <p:sldId id="272" r:id="rId15"/>
    <p:sldId id="274" r:id="rId16"/>
    <p:sldId id="275" r:id="rId17"/>
    <p:sldId id="276" r:id="rId18"/>
    <p:sldId id="301" r:id="rId19"/>
    <p:sldId id="282" r:id="rId20"/>
    <p:sldId id="283" r:id="rId21"/>
    <p:sldId id="284" r:id="rId22"/>
    <p:sldId id="277" r:id="rId23"/>
    <p:sldId id="278" r:id="rId24"/>
    <p:sldId id="279" r:id="rId25"/>
    <p:sldId id="280" r:id="rId26"/>
    <p:sldId id="297" r:id="rId27"/>
    <p:sldId id="281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73" r:id="rId45"/>
    <p:sldId id="25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1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85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group.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US states</a:t>
            </a:r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Midterm Exam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topic.</a:t>
            </a:r>
          </a:p>
          <a:p>
            <a:r>
              <a:rPr lang="en-US" dirty="0"/>
              <a:t>Add a recipient to the topic.</a:t>
            </a:r>
          </a:p>
          <a:p>
            <a:r>
              <a:rPr lang="en-US" dirty="0"/>
              <a:t>Publish a message.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lectures 1-6 and related assignments. </a:t>
            </a:r>
          </a:p>
          <a:p>
            <a:endParaRPr lang="en-US" dirty="0"/>
          </a:p>
          <a:p>
            <a:r>
              <a:rPr lang="en-US" dirty="0"/>
              <a:t>Study guide posted to Blackboard.</a:t>
            </a:r>
          </a:p>
          <a:p>
            <a:endParaRPr lang="en-US" dirty="0"/>
          </a:p>
          <a:p>
            <a:r>
              <a:rPr lang="en-US" dirty="0"/>
              <a:t>Closed book</a:t>
            </a:r>
          </a:p>
          <a:p>
            <a:endParaRPr lang="en-US" dirty="0"/>
          </a:p>
          <a:p>
            <a:r>
              <a:rPr lang="en-US" dirty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6</a:t>
            </a:r>
          </a:p>
          <a:p>
            <a:pPr lvl="1"/>
            <a:r>
              <a:rPr lang="en-US" sz="2400" dirty="0"/>
              <a:t>Read </a:t>
            </a:r>
            <a:r>
              <a:rPr lang="en-US" sz="2400" i="1" dirty="0"/>
              <a:t>Practice of Cloud Systems Administration </a:t>
            </a:r>
            <a:r>
              <a:rPr lang="en-US" sz="2400" dirty="0"/>
              <a:t>Chapters 4 &amp; 5</a:t>
            </a:r>
          </a:p>
          <a:p>
            <a:pPr lvl="1"/>
            <a:endParaRPr lang="en-US" sz="2400" dirty="0"/>
          </a:p>
          <a:p>
            <a:r>
              <a:rPr lang="en-US" dirty="0"/>
              <a:t>Please complete </a:t>
            </a:r>
            <a:r>
              <a:rPr lang="en-US"/>
              <a:t>mid-term evaluation 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Metrics</a:t>
            </a:r>
          </a:p>
          <a:p>
            <a:pPr lvl="1"/>
            <a:r>
              <a:rPr lang="en-US" dirty="0"/>
              <a:t>EC2 instance CPU utilization</a:t>
            </a:r>
          </a:p>
          <a:p>
            <a:pPr lvl="1"/>
            <a:r>
              <a:rPr lang="en-US" dirty="0"/>
              <a:t>RDS database read IOPS</a:t>
            </a:r>
          </a:p>
          <a:p>
            <a:endParaRPr lang="en-US" dirty="0"/>
          </a:p>
          <a:p>
            <a:r>
              <a:rPr lang="en-US" dirty="0"/>
              <a:t>Create Alarm</a:t>
            </a:r>
          </a:p>
          <a:p>
            <a:pPr lvl="1"/>
            <a:r>
              <a:rPr lang="en-US" dirty="0"/>
              <a:t>S3ObjectCount: alarm when number of S3 objects in a bucket is over 1000.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10900</TotalTime>
  <Words>2115</Words>
  <Application>Microsoft Office PowerPoint</Application>
  <PresentationFormat>On-screen Show (4:3)</PresentationFormat>
  <Paragraphs>346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Avenir Black</vt:lpstr>
      <vt:lpstr>Calibri</vt:lpstr>
      <vt:lpstr>Office Theme</vt:lpstr>
      <vt:lpstr>DevOps &amp; Cloud Infrastructure SEIS 665 Week 6</vt:lpstr>
      <vt:lpstr>Agenda</vt:lpstr>
      <vt:lpstr>Midterm Exam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79</cp:revision>
  <cp:lastPrinted>2016-08-15T15:10:09Z</cp:lastPrinted>
  <dcterms:created xsi:type="dcterms:W3CDTF">2016-03-21T04:38:02Z</dcterms:created>
  <dcterms:modified xsi:type="dcterms:W3CDTF">2017-03-06T04:04:56Z</dcterms:modified>
</cp:coreProperties>
</file>